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4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8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0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6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6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8E93-836F-4B5D-84E2-349764E2708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E4CB-576C-4725-A595-223DD576B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6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smtClean="0"/>
              <a:t>Information Systems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210" y="261257"/>
            <a:ext cx="8046889" cy="659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Types of Information Systems</vt:lpstr>
      <vt:lpstr>PowerPoint Presentation</vt:lpstr>
    </vt:vector>
  </TitlesOfParts>
  <Company>Furman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Information Systems</dc:title>
  <dc:creator>peggy batchelor</dc:creator>
  <cp:lastModifiedBy>peggy batchelor</cp:lastModifiedBy>
  <cp:revision>1</cp:revision>
  <dcterms:created xsi:type="dcterms:W3CDTF">2016-08-08T23:36:30Z</dcterms:created>
  <dcterms:modified xsi:type="dcterms:W3CDTF">2016-08-08T23:39:14Z</dcterms:modified>
</cp:coreProperties>
</file>